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59B998"/>
    <a:srgbClr val="337389"/>
    <a:srgbClr val="E46868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9"/>
    <p:restoredTop sz="94772"/>
  </p:normalViewPr>
  <p:slideViewPr>
    <p:cSldViewPr snapToGrid="0">
      <p:cViewPr>
        <p:scale>
          <a:sx n="88" d="100"/>
          <a:sy n="88" d="100"/>
        </p:scale>
        <p:origin x="6600" y="1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15/07/2025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Image 155">
            <a:extLst>
              <a:ext uri="{FF2B5EF4-FFF2-40B4-BE49-F238E27FC236}">
                <a16:creationId xmlns:a16="http://schemas.microsoft.com/office/drawing/2014/main" id="{19AA8061-30AE-E022-4F08-432800D71F1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2000"/>
          </a:blip>
          <a:srcRect/>
          <a:stretch/>
        </p:blipFill>
        <p:spPr>
          <a:xfrm>
            <a:off x="0" y="-323851"/>
            <a:ext cx="7559675" cy="1133951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1528416"/>
            <a:ext cx="63500" cy="762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CE7641E-2E27-C681-74A0-D6F3AED68B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0000" y="1528416"/>
            <a:ext cx="63500" cy="76200"/>
          </a:xfrm>
          <a:prstGeom prst="rect">
            <a:avLst/>
          </a:prstGeom>
        </p:spPr>
      </p:pic>
      <p:sp>
        <p:nvSpPr>
          <p:cNvPr id="101" name="Rectangle : coins arrondis 100">
            <a:extLst>
              <a:ext uri="{FF2B5EF4-FFF2-40B4-BE49-F238E27FC236}">
                <a16:creationId xmlns:a16="http://schemas.microsoft.com/office/drawing/2014/main" id="{F9D4DF39-D239-109E-B03E-03D857E36A33}"/>
              </a:ext>
            </a:extLst>
          </p:cNvPr>
          <p:cNvSpPr/>
          <p:nvPr/>
        </p:nvSpPr>
        <p:spPr>
          <a:xfrm>
            <a:off x="4018834" y="731351"/>
            <a:ext cx="2232287" cy="803887"/>
          </a:xfrm>
          <a:prstGeom prst="roundRect">
            <a:avLst>
              <a:gd name="adj" fmla="val 13101"/>
            </a:avLst>
          </a:prstGeom>
          <a:solidFill>
            <a:schemeClr val="bg1"/>
          </a:solidFill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116" name="Rectangle : coins arrondis 115">
            <a:extLst>
              <a:ext uri="{FF2B5EF4-FFF2-40B4-BE49-F238E27FC236}">
                <a16:creationId xmlns:a16="http://schemas.microsoft.com/office/drawing/2014/main" id="{08549372-405A-EF19-7384-A40C1CF0227E}"/>
              </a:ext>
            </a:extLst>
          </p:cNvPr>
          <p:cNvSpPr/>
          <p:nvPr/>
        </p:nvSpPr>
        <p:spPr>
          <a:xfrm>
            <a:off x="1333500" y="731351"/>
            <a:ext cx="2232287" cy="803887"/>
          </a:xfrm>
          <a:prstGeom prst="roundRect">
            <a:avLst>
              <a:gd name="adj" fmla="val 13101"/>
            </a:avLst>
          </a:prstGeom>
          <a:solidFill>
            <a:schemeClr val="bg1"/>
          </a:solidFill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cxnSp>
        <p:nvCxnSpPr>
          <p:cNvPr id="77" name="Connecteur en angle 76">
            <a:extLst>
              <a:ext uri="{FF2B5EF4-FFF2-40B4-BE49-F238E27FC236}">
                <a16:creationId xmlns:a16="http://schemas.microsoft.com/office/drawing/2014/main" id="{60CCEC2C-D27F-1357-3B34-DC6FD5B08873}"/>
              </a:ext>
            </a:extLst>
          </p:cNvPr>
          <p:cNvCxnSpPr>
            <a:cxnSpLocks/>
            <a:stCxn id="101" idx="2"/>
          </p:cNvCxnSpPr>
          <p:nvPr/>
        </p:nvCxnSpPr>
        <p:spPr>
          <a:xfrm rot="5400000">
            <a:off x="4310675" y="1238253"/>
            <a:ext cx="527318" cy="1121288"/>
          </a:xfrm>
          <a:prstGeom prst="bentConnector2">
            <a:avLst/>
          </a:prstGeom>
          <a:ln w="31750">
            <a:solidFill>
              <a:srgbClr val="929292"/>
            </a:solidFill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en angle 116">
            <a:extLst>
              <a:ext uri="{FF2B5EF4-FFF2-40B4-BE49-F238E27FC236}">
                <a16:creationId xmlns:a16="http://schemas.microsoft.com/office/drawing/2014/main" id="{769638EE-EBED-C4AF-598B-63BF83B0069C}"/>
              </a:ext>
            </a:extLst>
          </p:cNvPr>
          <p:cNvCxnSpPr>
            <a:cxnSpLocks/>
            <a:stCxn id="116" idx="2"/>
          </p:cNvCxnSpPr>
          <p:nvPr/>
        </p:nvCxnSpPr>
        <p:spPr>
          <a:xfrm rot="16200000" flipH="1">
            <a:off x="2692693" y="1292188"/>
            <a:ext cx="527319" cy="1013417"/>
          </a:xfrm>
          <a:prstGeom prst="bentConnector2">
            <a:avLst/>
          </a:prstGeom>
          <a:ln w="31750">
            <a:solidFill>
              <a:srgbClr val="929292"/>
            </a:solidFill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" name="Rectangle : coins arrondis 121">
            <a:extLst>
              <a:ext uri="{FF2B5EF4-FFF2-40B4-BE49-F238E27FC236}">
                <a16:creationId xmlns:a16="http://schemas.microsoft.com/office/drawing/2014/main" id="{73CFE7B4-59FE-CFAB-56BF-A2E552C73E45}"/>
              </a:ext>
            </a:extLst>
          </p:cNvPr>
          <p:cNvSpPr/>
          <p:nvPr/>
        </p:nvSpPr>
        <p:spPr>
          <a:xfrm>
            <a:off x="4468290" y="2695341"/>
            <a:ext cx="2232287" cy="803887"/>
          </a:xfrm>
          <a:prstGeom prst="roundRect">
            <a:avLst>
              <a:gd name="adj" fmla="val 13101"/>
            </a:avLst>
          </a:prstGeom>
          <a:solidFill>
            <a:schemeClr val="bg1"/>
          </a:solidFill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123" name="Rectangle : coins arrondis 122">
            <a:extLst>
              <a:ext uri="{FF2B5EF4-FFF2-40B4-BE49-F238E27FC236}">
                <a16:creationId xmlns:a16="http://schemas.microsoft.com/office/drawing/2014/main" id="{6DA1BDC8-CAEB-86C3-57A0-50FD0F760CE8}"/>
              </a:ext>
            </a:extLst>
          </p:cNvPr>
          <p:cNvSpPr/>
          <p:nvPr/>
        </p:nvSpPr>
        <p:spPr>
          <a:xfrm>
            <a:off x="920020" y="2695341"/>
            <a:ext cx="2232287" cy="803887"/>
          </a:xfrm>
          <a:prstGeom prst="roundRect">
            <a:avLst>
              <a:gd name="adj" fmla="val 13101"/>
            </a:avLst>
          </a:prstGeom>
          <a:solidFill>
            <a:schemeClr val="bg1"/>
          </a:solidFill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cxnSp>
        <p:nvCxnSpPr>
          <p:cNvPr id="124" name="Connecteur en angle 123">
            <a:extLst>
              <a:ext uri="{FF2B5EF4-FFF2-40B4-BE49-F238E27FC236}">
                <a16:creationId xmlns:a16="http://schemas.microsoft.com/office/drawing/2014/main" id="{04260204-1ED6-0127-DFF6-F5CD8F730D82}"/>
              </a:ext>
            </a:extLst>
          </p:cNvPr>
          <p:cNvCxnSpPr>
            <a:cxnSpLocks/>
            <a:stCxn id="123" idx="0"/>
          </p:cNvCxnSpPr>
          <p:nvPr/>
        </p:nvCxnSpPr>
        <p:spPr>
          <a:xfrm rot="5400000" flipH="1" flipV="1">
            <a:off x="2315858" y="1961619"/>
            <a:ext cx="454029" cy="1013417"/>
          </a:xfrm>
          <a:prstGeom prst="bentConnector2">
            <a:avLst/>
          </a:prstGeom>
          <a:ln w="31750">
            <a:solidFill>
              <a:srgbClr val="929292"/>
            </a:solidFill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Connecteur en angle 126">
            <a:extLst>
              <a:ext uri="{FF2B5EF4-FFF2-40B4-BE49-F238E27FC236}">
                <a16:creationId xmlns:a16="http://schemas.microsoft.com/office/drawing/2014/main" id="{F657E9BC-6BB3-43EF-5729-1EB06B051829}"/>
              </a:ext>
            </a:extLst>
          </p:cNvPr>
          <p:cNvCxnSpPr>
            <a:cxnSpLocks/>
            <a:stCxn id="122" idx="0"/>
          </p:cNvCxnSpPr>
          <p:nvPr/>
        </p:nvCxnSpPr>
        <p:spPr>
          <a:xfrm rot="16200000" flipV="1">
            <a:off x="4796776" y="1907683"/>
            <a:ext cx="454028" cy="1121288"/>
          </a:xfrm>
          <a:prstGeom prst="bentConnector2">
            <a:avLst/>
          </a:prstGeom>
          <a:ln w="31750">
            <a:solidFill>
              <a:srgbClr val="929292"/>
            </a:solidFill>
            <a:headEnd type="triangle" w="med" len="lg"/>
            <a:tailEnd type="non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7" name="Rectangle : coins arrondis 156">
            <a:extLst>
              <a:ext uri="{FF2B5EF4-FFF2-40B4-BE49-F238E27FC236}">
                <a16:creationId xmlns:a16="http://schemas.microsoft.com/office/drawing/2014/main" id="{E42D144D-6045-ADB1-1E55-9EBAB80BB5A3}"/>
              </a:ext>
            </a:extLst>
          </p:cNvPr>
          <p:cNvSpPr/>
          <p:nvPr/>
        </p:nvSpPr>
        <p:spPr>
          <a:xfrm>
            <a:off x="2630066" y="4108505"/>
            <a:ext cx="2232287" cy="803887"/>
          </a:xfrm>
          <a:prstGeom prst="roundRect">
            <a:avLst>
              <a:gd name="adj" fmla="val 13101"/>
            </a:avLst>
          </a:prstGeom>
          <a:solidFill>
            <a:schemeClr val="bg1"/>
          </a:solidFill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endParaRPr lang="fr-FR" sz="1200" dirty="0">
              <a:solidFill>
                <a:schemeClr val="tx1"/>
              </a:solidFill>
              <a:latin typeface="Open Sans" pitchFamily="2" charset="0"/>
            </a:endParaRPr>
          </a:p>
        </p:txBody>
      </p:sp>
      <p:sp>
        <p:nvSpPr>
          <p:cNvPr id="60" name="Rectangle : coins arrondis 59">
            <a:extLst>
              <a:ext uri="{FF2B5EF4-FFF2-40B4-BE49-F238E27FC236}">
                <a16:creationId xmlns:a16="http://schemas.microsoft.com/office/drawing/2014/main" id="{D2CE60B9-2962-0278-8586-7EF53F259BD5}"/>
              </a:ext>
            </a:extLst>
          </p:cNvPr>
          <p:cNvSpPr/>
          <p:nvPr/>
        </p:nvSpPr>
        <p:spPr>
          <a:xfrm>
            <a:off x="3049581" y="1876796"/>
            <a:ext cx="1413565" cy="577312"/>
          </a:xfrm>
          <a:prstGeom prst="roundRect">
            <a:avLst>
              <a:gd name="adj" fmla="val 33347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/>
              <a:t>LUNFARDO</a:t>
            </a:r>
            <a:endParaRPr lang="fr-FR" sz="1200" dirty="0">
              <a:latin typeface="Open Sans" pitchFamily="2" charset="0"/>
            </a:endParaRPr>
          </a:p>
        </p:txBody>
      </p:sp>
      <p:cxnSp>
        <p:nvCxnSpPr>
          <p:cNvPr id="159" name="Connecteur droit avec flèche 158">
            <a:extLst>
              <a:ext uri="{FF2B5EF4-FFF2-40B4-BE49-F238E27FC236}">
                <a16:creationId xmlns:a16="http://schemas.microsoft.com/office/drawing/2014/main" id="{5D112526-9E1D-18FA-2043-6B08025149EA}"/>
              </a:ext>
            </a:extLst>
          </p:cNvPr>
          <p:cNvCxnSpPr/>
          <p:nvPr/>
        </p:nvCxnSpPr>
        <p:spPr>
          <a:xfrm>
            <a:off x="3779837" y="2454108"/>
            <a:ext cx="0" cy="1654397"/>
          </a:xfrm>
          <a:prstGeom prst="straightConnector1">
            <a:avLst/>
          </a:prstGeom>
          <a:ln w="31750">
            <a:solidFill>
              <a:srgbClr val="929292"/>
            </a:solidFill>
            <a:headEnd type="none" w="med" len="lg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</TotalTime>
  <Words>1</Words>
  <Application>Microsoft Macintosh PowerPoint</Application>
  <PresentationFormat>Personnalisé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29</cp:revision>
  <dcterms:created xsi:type="dcterms:W3CDTF">2024-05-15T14:38:44Z</dcterms:created>
  <dcterms:modified xsi:type="dcterms:W3CDTF">2025-07-15T13:45:14Z</dcterms:modified>
</cp:coreProperties>
</file>